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144" r:id="rId1"/>
  </p:sldMasterIdLst>
  <p:sldIdLst>
    <p:sldId id="256" r:id="rId2"/>
    <p:sldId id="266" r:id="rId3"/>
    <p:sldId id="258" r:id="rId4"/>
    <p:sldId id="263" r:id="rId5"/>
    <p:sldId id="260" r:id="rId6"/>
    <p:sldId id="262" r:id="rId7"/>
    <p:sldId id="259" r:id="rId8"/>
    <p:sldId id="265" r:id="rId9"/>
    <p:sldId id="261" r:id="rId10"/>
    <p:sldId id="264" r:id="rId11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519" autoAdjust="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9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AEA19B3-BC6D-4E56-93BC-B9B0EF1523FC}" type="datetime1">
              <a:rPr lang="en-US" smtClean="0"/>
              <a:pPr/>
              <a:t>1/31/10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1AD90BA-A4A1-41C2-9DD3-1F9AED156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8137B-486A-8249-B949-79EAF2E9526F}" type="datetimeFigureOut">
              <a:rPr lang="en-US" smtClean="0"/>
              <a:pPr/>
              <a:t>1/31/10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CA67-BEFE-914F-AD2C-E36BCC39F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8137B-486A-8249-B949-79EAF2E9526F}" type="datetimeFigureOut">
              <a:rPr lang="en-US" smtClean="0"/>
              <a:pPr/>
              <a:t>1/31/10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CA67-BEFE-914F-AD2C-E36BCC39F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CF8137B-486A-8249-B949-79EAF2E9526F}" type="datetimeFigureOut">
              <a:rPr lang="en-US" smtClean="0"/>
              <a:pPr/>
              <a:t>1/31/10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913CA67-BEFE-914F-AD2C-E36BCC39F7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D8301A2-9537-4F11-903A-9D7FEDBB449A}" type="datetime1">
              <a:rPr lang="en-US" smtClean="0"/>
              <a:pPr/>
              <a:t>1/31/10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8137B-486A-8249-B949-79EAF2E9526F}" type="datetimeFigureOut">
              <a:rPr lang="en-US" smtClean="0"/>
              <a:pPr/>
              <a:t>1/31/10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CA67-BEFE-914F-AD2C-E36BCC39F7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8137B-486A-8249-B949-79EAF2E9526F}" type="datetimeFigureOut">
              <a:rPr lang="en-US" smtClean="0"/>
              <a:pPr/>
              <a:t>1/31/10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CA67-BEFE-914F-AD2C-E36BCC39F7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CF8137B-486A-8249-B949-79EAF2E9526F}" type="datetimeFigureOut">
              <a:rPr lang="en-US" smtClean="0"/>
              <a:pPr/>
              <a:t>1/31/10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913CA67-BEFE-914F-AD2C-E36BCC39F7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8137B-486A-8249-B949-79EAF2E9526F}" type="datetimeFigureOut">
              <a:rPr lang="en-US" smtClean="0"/>
              <a:pPr/>
              <a:t>1/31/10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CA67-BEFE-914F-AD2C-E36BCC39F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CF8137B-486A-8249-B949-79EAF2E9526F}" type="datetimeFigureOut">
              <a:rPr lang="en-US" smtClean="0"/>
              <a:pPr/>
              <a:t>1/31/10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CF8137B-486A-8249-B949-79EAF2E9526F}" type="datetimeFigureOut">
              <a:rPr lang="en-US" smtClean="0"/>
              <a:pPr/>
              <a:t>1/31/10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913CA67-BEFE-914F-AD2C-E36BCC39F7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CF8137B-486A-8249-B949-79EAF2E9526F}" type="datetimeFigureOut">
              <a:rPr lang="en-US" smtClean="0"/>
              <a:pPr/>
              <a:t>1/31/10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913CA67-BEFE-914F-AD2C-E36BCC39F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5" r:id="rId1"/>
    <p:sldLayoutId id="2147484146" r:id="rId2"/>
    <p:sldLayoutId id="2147484147" r:id="rId3"/>
    <p:sldLayoutId id="2147484148" r:id="rId4"/>
    <p:sldLayoutId id="2147484149" r:id="rId5"/>
    <p:sldLayoutId id="2147484150" r:id="rId6"/>
    <p:sldLayoutId id="2147484151" r:id="rId7"/>
    <p:sldLayoutId id="2147484152" r:id="rId8"/>
    <p:sldLayoutId id="2147484153" r:id="rId9"/>
    <p:sldLayoutId id="2147484154" r:id="rId10"/>
    <p:sldLayoutId id="21474841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dtc.scott.k12.ky.us/technology/digitalstorytelling/trent_t1.mov" TargetMode="External"/><Relationship Id="rId3" Type="http://schemas.openxmlformats.org/officeDocument/2006/relationships/hyperlink" Target="http://atr.k12.hi.us/tutorials/tutorials/digstory/elements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Digital Storytelling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Getting Organized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ileStructure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274638"/>
            <a:ext cx="8265583" cy="61991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A successful digital storytelling project requires an organized approach.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b="1" dirty="0" smtClean="0"/>
          </a:p>
          <a:p>
            <a:pPr lvl="1"/>
            <a:r>
              <a:rPr lang="en-US" b="1" dirty="0" smtClean="0"/>
              <a:t>Target </a:t>
            </a:r>
            <a:r>
              <a:rPr lang="en-US" b="1" dirty="0"/>
              <a:t>A:</a:t>
            </a:r>
            <a:r>
              <a:rPr lang="en-US" dirty="0"/>
              <a:t>  </a:t>
            </a:r>
            <a:r>
              <a:rPr lang="en-US" dirty="0" smtClean="0"/>
              <a:t>I will create a </a:t>
            </a:r>
            <a:r>
              <a:rPr lang="en-US" dirty="0"/>
              <a:t>document management scheme to </a:t>
            </a:r>
            <a:r>
              <a:rPr lang="en-US" dirty="0" smtClean="0"/>
              <a:t>organize </a:t>
            </a:r>
            <a:r>
              <a:rPr lang="en-US" smtClean="0"/>
              <a:t>my files</a:t>
            </a:r>
            <a:r>
              <a:rPr lang="en-US" dirty="0"/>
              <a:t>. </a:t>
            </a:r>
          </a:p>
          <a:p>
            <a:pPr lvl="1"/>
            <a:r>
              <a:rPr lang="en-US" b="1" dirty="0"/>
              <a:t>Target B</a:t>
            </a:r>
            <a:r>
              <a:rPr lang="en-US" dirty="0"/>
              <a:t>:  </a:t>
            </a:r>
            <a:r>
              <a:rPr lang="en-US" dirty="0" smtClean="0"/>
              <a:t>I will </a:t>
            </a:r>
            <a:r>
              <a:rPr lang="en-US" dirty="0"/>
              <a:t>organize files within directories </a:t>
            </a:r>
            <a:r>
              <a:rPr lang="en-US" dirty="0" smtClean="0"/>
              <a:t> with naming conventions so I can find them easier.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Storytelling Assets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You will be collecting a variety of files for your project including:</a:t>
            </a:r>
          </a:p>
          <a:p>
            <a:pPr lvl="1"/>
            <a:r>
              <a:rPr lang="en-US" sz="2300" dirty="0" smtClean="0"/>
              <a:t>Images</a:t>
            </a:r>
          </a:p>
          <a:p>
            <a:pPr lvl="1"/>
            <a:r>
              <a:rPr lang="en-US" sz="2300" dirty="0" smtClean="0"/>
              <a:t>Audio</a:t>
            </a:r>
          </a:p>
          <a:p>
            <a:pPr lvl="1"/>
            <a:r>
              <a:rPr lang="en-US" sz="2300" dirty="0" smtClean="0"/>
              <a:t>Slides</a:t>
            </a:r>
          </a:p>
          <a:p>
            <a:pPr lvl="1"/>
            <a:r>
              <a:rPr lang="en-US" sz="2300" dirty="0" smtClean="0"/>
              <a:t>Video</a:t>
            </a:r>
          </a:p>
          <a:p>
            <a:pPr lvl="1"/>
            <a:r>
              <a:rPr lang="en-US" sz="2300" dirty="0" smtClean="0"/>
              <a:t>Soundtracks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Supported File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Movie Maker supports for following file formats for importing files:</a:t>
            </a:r>
          </a:p>
          <a:p>
            <a:pPr lvl="1"/>
            <a:r>
              <a:rPr lang="en-US" dirty="0" smtClean="0"/>
              <a:t>Video files: .</a:t>
            </a:r>
            <a:r>
              <a:rPr lang="en-US" dirty="0" err="1" smtClean="0"/>
              <a:t>asf</a:t>
            </a:r>
            <a:r>
              <a:rPr lang="en-US" dirty="0" smtClean="0"/>
              <a:t>, .</a:t>
            </a:r>
            <a:r>
              <a:rPr lang="en-US" dirty="0" err="1" smtClean="0"/>
              <a:t>avi</a:t>
            </a:r>
            <a:r>
              <a:rPr lang="en-US" dirty="0" smtClean="0"/>
              <a:t>, .</a:t>
            </a:r>
            <a:r>
              <a:rPr lang="en-US" dirty="0" err="1" smtClean="0"/>
              <a:t>wmv</a:t>
            </a:r>
            <a:endParaRPr lang="en-US" dirty="0" smtClean="0"/>
          </a:p>
          <a:p>
            <a:pPr lvl="1"/>
            <a:r>
              <a:rPr lang="en-US" dirty="0" smtClean="0"/>
              <a:t>Movie files: MPEG1, .mpeg, .mpg, .m1v, .mp2</a:t>
            </a:r>
          </a:p>
          <a:p>
            <a:pPr lvl="1"/>
            <a:r>
              <a:rPr lang="en-US" dirty="0" smtClean="0"/>
              <a:t>Audio files: .wav, .</a:t>
            </a:r>
            <a:r>
              <a:rPr lang="en-US" dirty="0" err="1" smtClean="0"/>
              <a:t>snd</a:t>
            </a:r>
            <a:r>
              <a:rPr lang="en-US" dirty="0" smtClean="0"/>
              <a:t>, .au, .</a:t>
            </a:r>
            <a:r>
              <a:rPr lang="en-US" dirty="0" err="1" smtClean="0"/>
              <a:t>aif</a:t>
            </a:r>
            <a:r>
              <a:rPr lang="en-US" dirty="0" smtClean="0"/>
              <a:t>, .</a:t>
            </a:r>
            <a:r>
              <a:rPr lang="en-US" dirty="0" err="1" smtClean="0"/>
              <a:t>aifc</a:t>
            </a:r>
            <a:r>
              <a:rPr lang="en-US" dirty="0" smtClean="0"/>
              <a:t>, .</a:t>
            </a:r>
            <a:r>
              <a:rPr lang="en-US" dirty="0" err="1" smtClean="0"/>
              <a:t>aiff</a:t>
            </a:r>
            <a:endParaRPr lang="en-US" dirty="0" smtClean="0"/>
          </a:p>
          <a:p>
            <a:pPr lvl="1"/>
            <a:r>
              <a:rPr lang="en-US" dirty="0" smtClean="0"/>
              <a:t>Windows Media files: .</a:t>
            </a:r>
            <a:r>
              <a:rPr lang="en-US" dirty="0" err="1" smtClean="0"/>
              <a:t>asf</a:t>
            </a:r>
            <a:r>
              <a:rPr lang="en-US" dirty="0" smtClean="0"/>
              <a:t>, .wm, .wma, .</a:t>
            </a:r>
            <a:r>
              <a:rPr lang="en-US" dirty="0" err="1" smtClean="0"/>
              <a:t>wmv</a:t>
            </a:r>
            <a:endParaRPr lang="en-US" dirty="0" smtClean="0"/>
          </a:p>
          <a:p>
            <a:pPr lvl="1"/>
            <a:r>
              <a:rPr lang="en-US" dirty="0" smtClean="0"/>
              <a:t>Still images: .bmp, .jpg, .jpeg, .</a:t>
            </a:r>
            <a:r>
              <a:rPr lang="en-US" dirty="0" err="1" smtClean="0"/>
              <a:t>jpe</a:t>
            </a:r>
            <a:r>
              <a:rPr lang="en-US" dirty="0" smtClean="0"/>
              <a:t>, .</a:t>
            </a:r>
            <a:r>
              <a:rPr lang="en-US" dirty="0" err="1" smtClean="0"/>
              <a:t>jfif</a:t>
            </a:r>
            <a:r>
              <a:rPr lang="en-US" dirty="0" smtClean="0"/>
              <a:t>, .gif</a:t>
            </a:r>
          </a:p>
          <a:p>
            <a:pPr lvl="1"/>
            <a:r>
              <a:rPr lang="en-US" dirty="0" smtClean="0"/>
              <a:t>MP3 format audio: .mp3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sz="1400" i="1" dirty="0" smtClean="0"/>
              <a:t>Note: Always include the file extension (e.g., .jpg, </a:t>
            </a:r>
            <a:r>
              <a:rPr lang="en-US" sz="1400" i="1" dirty="0" err="1" smtClean="0"/>
              <a:t>wmv</a:t>
            </a:r>
            <a:r>
              <a:rPr lang="en-US" sz="1400" i="1" dirty="0" smtClean="0"/>
              <a:t>, mp3) in your document name!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Conventions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Use the following naming conventions when saving files for your digital story</a:t>
            </a:r>
          </a:p>
          <a:p>
            <a:pPr lvl="1"/>
            <a:r>
              <a:rPr lang="en-US" smtClean="0"/>
              <a:t>RawImages</a:t>
            </a:r>
            <a:r>
              <a:rPr lang="en-US" dirty="0" smtClean="0"/>
              <a:t> = [ImageDescription.jpg] </a:t>
            </a:r>
            <a:br>
              <a:rPr lang="en-US" dirty="0" smtClean="0"/>
            </a:br>
            <a:r>
              <a:rPr lang="en-US" dirty="0" smtClean="0"/>
              <a:t>or </a:t>
            </a:r>
            <a:r>
              <a:rPr lang="en-US" i="1" dirty="0" smtClean="0"/>
              <a:t>ImageMomSitting.jpg</a:t>
            </a:r>
            <a:br>
              <a:rPr lang="en-US" i="1" dirty="0" smtClean="0"/>
            </a:br>
            <a:endParaRPr lang="en-US" i="1" dirty="0" smtClean="0"/>
          </a:p>
          <a:p>
            <a:pPr lvl="1"/>
            <a:r>
              <a:rPr lang="en-US" dirty="0" err="1" smtClean="0"/>
              <a:t>FinalImages</a:t>
            </a:r>
            <a:r>
              <a:rPr lang="en-US" dirty="0" smtClean="0"/>
              <a:t> = [</a:t>
            </a:r>
            <a:r>
              <a:rPr lang="en-US" dirty="0" err="1" smtClean="0"/>
              <a:t>ImageDescription.jpg</a:t>
            </a:r>
            <a:r>
              <a:rPr lang="en-US" dirty="0" smtClean="0"/>
              <a:t>] or </a:t>
            </a:r>
            <a:br>
              <a:rPr lang="en-US" dirty="0" smtClean="0"/>
            </a:br>
            <a:r>
              <a:rPr lang="en-US" i="1" dirty="0" err="1" smtClean="0"/>
              <a:t>ImageCatTable.jpg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i="1" dirty="0" smtClean="0"/>
          </a:p>
          <a:p>
            <a:pPr lvl="1"/>
            <a:r>
              <a:rPr lang="en-US" dirty="0" smtClean="0"/>
              <a:t>Soundtrack [</a:t>
            </a:r>
            <a:r>
              <a:rPr lang="en-US" dirty="0" err="1" smtClean="0"/>
              <a:t>AudioDescription.wmv</a:t>
            </a:r>
            <a:r>
              <a:rPr lang="en-US" dirty="0" smtClean="0"/>
              <a:t>] or </a:t>
            </a:r>
            <a:br>
              <a:rPr lang="en-US" dirty="0" smtClean="0"/>
            </a:br>
            <a:r>
              <a:rPr lang="en-US" i="1" dirty="0" err="1" smtClean="0"/>
              <a:t>AudioLulliby.wav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i="1" dirty="0" smtClean="0"/>
          </a:p>
          <a:p>
            <a:pPr lvl="1"/>
            <a:r>
              <a:rPr lang="en-US" dirty="0" smtClean="0"/>
              <a:t>Titles [</a:t>
            </a:r>
            <a:r>
              <a:rPr lang="en-US" dirty="0" err="1" smtClean="0"/>
              <a:t>SlideDescription.jpg</a:t>
            </a:r>
            <a:r>
              <a:rPr lang="en-US" dirty="0" smtClean="0"/>
              <a:t>] or</a:t>
            </a:r>
            <a:br>
              <a:rPr lang="en-US" dirty="0" smtClean="0"/>
            </a:br>
            <a:r>
              <a:rPr lang="en-US" i="1" dirty="0" err="1" smtClean="0"/>
              <a:t>SlideHighSchool.jpg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i="1" dirty="0" smtClean="0"/>
          </a:p>
          <a:p>
            <a:pPr lvl="1"/>
            <a:r>
              <a:rPr lang="en-US" dirty="0" smtClean="0"/>
              <a:t>Video [</a:t>
            </a:r>
            <a:r>
              <a:rPr lang="en-US" dirty="0" err="1" smtClean="0"/>
              <a:t>VidDescription.wmv</a:t>
            </a:r>
            <a:r>
              <a:rPr lang="en-US" dirty="0" smtClean="0"/>
              <a:t>] or</a:t>
            </a:r>
            <a:br>
              <a:rPr lang="en-US" dirty="0" smtClean="0"/>
            </a:br>
            <a:r>
              <a:rPr lang="en-US" i="1" dirty="0" err="1" smtClean="0"/>
              <a:t>Vidbeach.wmv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i="1" dirty="0" smtClean="0"/>
          </a:p>
          <a:p>
            <a:pPr lvl="1"/>
            <a:r>
              <a:rPr lang="en-US" dirty="0" smtClean="0"/>
              <a:t>Voiceover [</a:t>
            </a:r>
            <a:r>
              <a:rPr lang="en-US" dirty="0" err="1" smtClean="0"/>
              <a:t>VoiceDescription.wav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i="1" dirty="0" err="1" smtClean="0"/>
              <a:t>VoiceIntroduction.wav</a:t>
            </a:r>
            <a:endParaRPr lang="en-US" i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Keep Your Assets Organized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86000"/>
            <a:ext cx="8267700" cy="3980329"/>
          </a:xfrm>
        </p:spPr>
        <p:txBody>
          <a:bodyPr>
            <a:normAutofit fontScale="70000" lnSpcReduction="20000"/>
          </a:bodyPr>
          <a:lstStyle/>
          <a:p>
            <a:pPr indent="0">
              <a:buNone/>
            </a:pPr>
            <a:r>
              <a:rPr lang="en-US" dirty="0" smtClean="0"/>
              <a:t>Create eight (8) subdirectories/folders in your English directory, as follows: </a:t>
            </a:r>
          </a:p>
          <a:p>
            <a:pPr indent="0">
              <a:buNone/>
            </a:pPr>
            <a:r>
              <a:rPr lang="en-US" dirty="0" smtClean="0"/>
              <a:t>	   English</a:t>
            </a:r>
          </a:p>
          <a:p>
            <a:pPr>
              <a:buNone/>
            </a:pPr>
            <a:r>
              <a:rPr lang="en-US" dirty="0" smtClean="0"/>
              <a:t>		    	(1) </a:t>
            </a:r>
            <a:r>
              <a:rPr lang="en-US" dirty="0" err="1" smtClean="0"/>
              <a:t>ThemeYourlastnameDSProj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      (example: </a:t>
            </a:r>
            <a:r>
              <a:rPr lang="en-US" dirty="0" err="1" smtClean="0"/>
              <a:t>DeathReincarnationTorriseDSProj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					(2) </a:t>
            </a:r>
            <a:r>
              <a:rPr lang="en-US" dirty="0" err="1" smtClean="0"/>
              <a:t>ProjectFile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		(3) </a:t>
            </a:r>
            <a:r>
              <a:rPr lang="en-US" dirty="0" err="1" smtClean="0"/>
              <a:t>RawImages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		(4) </a:t>
            </a:r>
            <a:r>
              <a:rPr lang="en-US" dirty="0" err="1" smtClean="0"/>
              <a:t>FinalImages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		(5) Soundtrack</a:t>
            </a:r>
          </a:p>
          <a:p>
            <a:pPr>
              <a:buNone/>
            </a:pPr>
            <a:r>
              <a:rPr lang="en-US" dirty="0" smtClean="0"/>
              <a:t>					(6) </a:t>
            </a:r>
            <a:r>
              <a:rPr lang="en-US" dirty="0" err="1" smtClean="0"/>
              <a:t>TitleSlides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		(7) Video</a:t>
            </a:r>
          </a:p>
          <a:p>
            <a:pPr>
              <a:buNone/>
            </a:pPr>
            <a:r>
              <a:rPr lang="en-US" dirty="0" smtClean="0"/>
              <a:t>					(8) Voiceover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i="1" dirty="0" smtClean="0"/>
              <a:t>Note: Don’t include the (numbers) </a:t>
            </a:r>
            <a:r>
              <a:rPr lang="en-US" i="1" dirty="0" err="1" smtClean="0">
                <a:sym typeface="Wingdings"/>
              </a:rPr>
              <a:t>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Themes of growing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DEATH &amp; REINCARNATION</a:t>
            </a:r>
          </a:p>
          <a:p>
            <a:pPr lvl="1"/>
            <a:r>
              <a:rPr lang="en-US" dirty="0" smtClean="0"/>
              <a:t> what happens when we die?</a:t>
            </a:r>
          </a:p>
          <a:p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relationships</a:t>
            </a:r>
          </a:p>
          <a:p>
            <a:pPr lvl="1"/>
            <a:r>
              <a:rPr lang="en-US" dirty="0" smtClean="0"/>
              <a:t>culture, tradition</a:t>
            </a:r>
          </a:p>
          <a:p>
            <a:r>
              <a:rPr lang="en-US" dirty="0" smtClean="0"/>
              <a:t>HAPINESS</a:t>
            </a:r>
          </a:p>
          <a:p>
            <a:pPr lvl="1"/>
            <a:r>
              <a:rPr lang="en-US" dirty="0" smtClean="0"/>
              <a:t>special memories</a:t>
            </a:r>
          </a:p>
          <a:p>
            <a:pPr lvl="1"/>
            <a:r>
              <a:rPr lang="en-US" dirty="0" smtClean="0"/>
              <a:t>special people</a:t>
            </a:r>
          </a:p>
          <a:p>
            <a:r>
              <a:rPr lang="en-US" dirty="0" smtClean="0"/>
              <a:t>RELATIONSHIPS</a:t>
            </a:r>
          </a:p>
          <a:p>
            <a:pPr lvl="1"/>
            <a:r>
              <a:rPr lang="en-US" dirty="0" smtClean="0"/>
              <a:t>friends, teachers, &amp; mentors</a:t>
            </a:r>
          </a:p>
          <a:p>
            <a:r>
              <a:rPr lang="en-US" cap="all" dirty="0" smtClean="0"/>
              <a:t>RESILIENCY</a:t>
            </a:r>
          </a:p>
          <a:p>
            <a:pPr lvl="1"/>
            <a:r>
              <a:rPr lang="en-US" dirty="0" smtClean="0"/>
              <a:t>struggles</a:t>
            </a:r>
          </a:p>
          <a:p>
            <a:pPr lvl="1"/>
            <a:r>
              <a:rPr lang="en-US" dirty="0" smtClean="0"/>
              <a:t>setbacks</a:t>
            </a:r>
          </a:p>
          <a:p>
            <a:pPr lvl="1"/>
            <a:r>
              <a:rPr lang="en-US" dirty="0" smtClean="0"/>
              <a:t>circumstances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 Elements of Storytelling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Point of View</a:t>
            </a:r>
          </a:p>
          <a:p>
            <a:r>
              <a:rPr lang="en-US" dirty="0" smtClean="0"/>
              <a:t>Dramatic Question</a:t>
            </a:r>
          </a:p>
          <a:p>
            <a:r>
              <a:rPr lang="en-US" dirty="0" smtClean="0"/>
              <a:t>Emotional Content</a:t>
            </a:r>
          </a:p>
          <a:p>
            <a:r>
              <a:rPr lang="en-US" dirty="0" smtClean="0"/>
              <a:t>Your Voice</a:t>
            </a:r>
          </a:p>
          <a:p>
            <a:r>
              <a:rPr lang="en-US" dirty="0" smtClean="0"/>
              <a:t>Sound Track</a:t>
            </a:r>
          </a:p>
          <a:p>
            <a:r>
              <a:rPr lang="en-US" dirty="0" smtClean="0"/>
              <a:t>Economy </a:t>
            </a:r>
          </a:p>
          <a:p>
            <a:r>
              <a:rPr lang="en-US" dirty="0" smtClean="0"/>
              <a:t>Pacing</a:t>
            </a:r>
          </a:p>
          <a:p>
            <a:endParaRPr lang="en-US" dirty="0" smtClean="0"/>
          </a:p>
          <a:p>
            <a:pPr>
              <a:buNone/>
            </a:pPr>
            <a:r>
              <a:rPr lang="en-US" sz="1900" dirty="0" smtClean="0"/>
              <a:t>Group exercise: The Way Home</a:t>
            </a:r>
          </a:p>
          <a:p>
            <a:pPr>
              <a:buNone/>
            </a:pPr>
            <a:r>
              <a:rPr lang="en-US" sz="1500" u="sng" dirty="0" smtClean="0">
                <a:hlinkClick r:id="rId2"/>
              </a:rPr>
              <a:t>http://www.dtc.scott.k12.ky.us/technology/digitalstorytelling/trent_t1.mov</a:t>
            </a:r>
            <a:endParaRPr lang="en-US" sz="15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730" dirty="0" smtClean="0"/>
              <a:t>Source: </a:t>
            </a:r>
            <a:r>
              <a:rPr lang="en-US" sz="1730" dirty="0" smtClean="0">
                <a:hlinkClick r:id="rId3"/>
              </a:rPr>
              <a:t>http://atr.k12.hi.us/tutorials/tutorials/digstory/elements.htm</a:t>
            </a:r>
            <a:r>
              <a:rPr lang="en-US" sz="1730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144</TotalTime>
  <Words>461</Words>
  <Application>Microsoft Macintosh PowerPoint</Application>
  <PresentationFormat>On-screen Show (4:3)</PresentationFormat>
  <Paragraphs>77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Oriel</vt:lpstr>
      <vt:lpstr>Digital Storytelling</vt:lpstr>
      <vt:lpstr>Slide 2</vt:lpstr>
      <vt:lpstr>Targets</vt:lpstr>
      <vt:lpstr>Storytelling Assets</vt:lpstr>
      <vt:lpstr>Supported File Formats</vt:lpstr>
      <vt:lpstr>Naming Conventions </vt:lpstr>
      <vt:lpstr>Keep Your Assets Organized</vt:lpstr>
      <vt:lpstr>Themes of growing up</vt:lpstr>
      <vt:lpstr>7 Elements of Storytelling</vt:lpstr>
      <vt:lpstr>Example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Storytelling</dc:title>
  <dc:creator>Michelle Torrise</dc:creator>
  <cp:lastModifiedBy>MLT</cp:lastModifiedBy>
  <cp:revision>14</cp:revision>
  <dcterms:created xsi:type="dcterms:W3CDTF">2010-02-01T00:40:03Z</dcterms:created>
  <dcterms:modified xsi:type="dcterms:W3CDTF">2010-02-01T00:40:53Z</dcterms:modified>
</cp:coreProperties>
</file>